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4/6/2015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4/6/2015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4/6/2015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dirty="0" smtClean="0"/>
              <a:t>EL CUERPO SEXUADO. </a:t>
            </a:r>
            <a:endParaRPr lang="es-CO" dirty="0"/>
          </a:p>
        </p:txBody>
      </p:sp>
      <p:sp>
        <p:nvSpPr>
          <p:cNvPr id="3" name="Subtítulo 2"/>
          <p:cNvSpPr>
            <a:spLocks noGrp="1"/>
          </p:cNvSpPr>
          <p:nvPr>
            <p:ph type="subTitle" idx="1"/>
          </p:nvPr>
        </p:nvSpPr>
        <p:spPr/>
        <p:txBody>
          <a:bodyPr/>
          <a:lstStyle/>
          <a:p>
            <a:r>
              <a:rPr lang="es-CO" dirty="0" smtClean="0"/>
              <a:t>ESCUELA DE PADRES. </a:t>
            </a:r>
            <a:endParaRPr lang="es-CO" dirty="0"/>
          </a:p>
        </p:txBody>
      </p:sp>
      <p:pic>
        <p:nvPicPr>
          <p:cNvPr id="2050" name="Picture 2" descr="http://static.wixstatic.com/media/8f7f74_1d6439c4615b489b9e45a241b657a115.jpg_5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482" y="4306357"/>
            <a:ext cx="89535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23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9492" y="3120025"/>
            <a:ext cx="9601196" cy="1889857"/>
          </a:xfrm>
        </p:spPr>
        <p:txBody>
          <a:bodyPr>
            <a:normAutofit/>
          </a:bodyPr>
          <a:lstStyle/>
          <a:p>
            <a:r>
              <a:rPr lang="es-CO" sz="6600" dirty="0" smtClean="0"/>
              <a:t>GRACIAS!! </a:t>
            </a:r>
            <a:endParaRPr lang="es-CO" sz="6600" dirty="0"/>
          </a:p>
        </p:txBody>
      </p:sp>
    </p:spTree>
    <p:extLst>
      <p:ext uri="{BB962C8B-B14F-4D97-AF65-F5344CB8AC3E}">
        <p14:creationId xmlns:p14="http://schemas.microsoft.com/office/powerpoint/2010/main" val="133985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“Adolescencia: sexualidad sin tapujos”</a:t>
            </a:r>
            <a:endParaRPr lang="es-CO" dirty="0"/>
          </a:p>
        </p:txBody>
      </p:sp>
      <p:sp>
        <p:nvSpPr>
          <p:cNvPr id="3" name="Marcador de contenido 2"/>
          <p:cNvSpPr>
            <a:spLocks noGrp="1"/>
          </p:cNvSpPr>
          <p:nvPr>
            <p:ph idx="1"/>
          </p:nvPr>
        </p:nvSpPr>
        <p:spPr/>
        <p:txBody>
          <a:bodyPr/>
          <a:lstStyle/>
          <a:p>
            <a:pPr marL="0" indent="0">
              <a:buNone/>
            </a:pPr>
            <a:r>
              <a:rPr lang="es-CO" dirty="0" smtClean="0"/>
              <a:t>“</a:t>
            </a:r>
            <a:r>
              <a:rPr lang="es-CO" dirty="0"/>
              <a:t>Hablar de sexo puede llevar solamente unos minutos, pero la educación sexual es una tarea de toda la vida, que comienza desde que ellos </a:t>
            </a:r>
            <a:r>
              <a:rPr lang="es-CO" dirty="0" smtClean="0"/>
              <a:t>nacen…”</a:t>
            </a:r>
          </a:p>
          <a:p>
            <a:pPr marL="0" indent="0">
              <a:buNone/>
            </a:pPr>
            <a:r>
              <a:rPr lang="es-CO" dirty="0" smtClean="0"/>
              <a:t>“En </a:t>
            </a:r>
            <a:r>
              <a:rPr lang="es-CO" dirty="0"/>
              <a:t>un proceso de educación de los hijos se debe construir una relación de confianza y apoyo para que cuando estén más grandes puedan, si lo necesitan, acudir a los padres. Es importante que tengan, además, algún o algunos adultos de confianza diferentes a los padres, por si necesitan apoyo pero no se sienten cómodos hablando con sus progenitores</a:t>
            </a:r>
            <a:r>
              <a:rPr lang="es-CO" dirty="0" smtClean="0"/>
              <a:t>.”</a:t>
            </a:r>
            <a:endParaRPr lang="es-CO" dirty="0"/>
          </a:p>
        </p:txBody>
      </p:sp>
    </p:spTree>
    <p:extLst>
      <p:ext uri="{BB962C8B-B14F-4D97-AF65-F5344CB8AC3E}">
        <p14:creationId xmlns:p14="http://schemas.microsoft.com/office/powerpoint/2010/main" val="171991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5458" y="888642"/>
            <a:ext cx="10663708" cy="5151549"/>
          </a:xfrm>
        </p:spPr>
        <p:txBody>
          <a:bodyPr>
            <a:normAutofit fontScale="92500" lnSpcReduction="20000"/>
          </a:bodyPr>
          <a:lstStyle/>
          <a:p>
            <a:pPr marL="0" indent="0">
              <a:buNone/>
            </a:pPr>
            <a:r>
              <a:rPr lang="es-CO" dirty="0" smtClean="0"/>
              <a:t>“Para </a:t>
            </a:r>
            <a:r>
              <a:rPr lang="es-CO" dirty="0"/>
              <a:t>una buena interacción con ellos ten en cuenta</a:t>
            </a:r>
            <a:r>
              <a:rPr lang="es-CO" dirty="0" smtClean="0"/>
              <a:t>: No </a:t>
            </a:r>
            <a:r>
              <a:rPr lang="es-CO" dirty="0"/>
              <a:t>asumas nada cuando ellos comiencen a hacer preguntas. Si un muchacho está preguntando a qué edad es normal comenzar a tener relaciones sexuales, no quiere decir que esté pensando en empezar algo.</a:t>
            </a:r>
          </a:p>
          <a:p>
            <a:r>
              <a:rPr lang="es-CO" dirty="0"/>
              <a:t>Permite que tu hijo se exprese, dé sus opiniones y aunque no las compartas valídalas, convérsalas. Si cortas su libertad de expresión,  le estás dando el mensaje de que no puede hablar con sus padres  y se rompe la comunicación.</a:t>
            </a:r>
          </a:p>
          <a:p>
            <a:r>
              <a:rPr lang="es-CO" dirty="0"/>
              <a:t>Exprésales afecto y ternura para que desarrolle su capacidad de amor.</a:t>
            </a:r>
          </a:p>
          <a:p>
            <a:r>
              <a:rPr lang="es-CO" dirty="0"/>
              <a:t>Se claro, directo y breve cuando tengas que hablar de sexualidad. Es tan embarazoso para ellos como para usted.</a:t>
            </a:r>
          </a:p>
          <a:p>
            <a:r>
              <a:rPr lang="es-CO" dirty="0"/>
              <a:t>Solo se desarrolla sentido ético a partir de la discusión de las cosas, de situaciones así sean de seriados o </a:t>
            </a:r>
            <a:r>
              <a:rPr lang="es-CO" dirty="0" smtClean="0"/>
              <a:t>películas. Esto </a:t>
            </a:r>
            <a:r>
              <a:rPr lang="es-CO" dirty="0"/>
              <a:t>es mucho más efectivo que darles un discurso sobre lo que deben o no deben creer.</a:t>
            </a:r>
          </a:p>
          <a:p>
            <a:r>
              <a:rPr lang="es-CO" dirty="0"/>
              <a:t>Temas como la anticoncepción o las enfermedades de transmisión sexual son difíciles de tratar en una conversación. Utilice material de apoyo de fuentes confiables. Un "quiero que te veas esto" acompañado de una pequeña conversación posterior puede ser suficiente</a:t>
            </a:r>
            <a:r>
              <a:rPr lang="es-CO" dirty="0" smtClean="0"/>
              <a:t>.”</a:t>
            </a:r>
            <a:endParaRPr lang="es-CO" dirty="0"/>
          </a:p>
          <a:p>
            <a:pPr marL="0" indent="0">
              <a:buNone/>
            </a:pPr>
            <a:endParaRPr lang="es-CO" dirty="0"/>
          </a:p>
        </p:txBody>
      </p:sp>
    </p:spTree>
    <p:extLst>
      <p:ext uri="{BB962C8B-B14F-4D97-AF65-F5344CB8AC3E}">
        <p14:creationId xmlns:p14="http://schemas.microsoft.com/office/powerpoint/2010/main" val="185421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53038"/>
            <a:ext cx="9601196" cy="1571222"/>
          </a:xfrm>
        </p:spPr>
        <p:txBody>
          <a:bodyPr>
            <a:normAutofit fontScale="90000"/>
          </a:bodyPr>
          <a:lstStyle/>
          <a:p>
            <a:r>
              <a:rPr lang="es-CO" dirty="0"/>
              <a:t>¿Qué otro tipo de estrategias son las acertadas para hablar de sexualidad con los adolescentes? </a:t>
            </a:r>
            <a:br>
              <a:rPr lang="es-CO" dirty="0"/>
            </a:br>
            <a:endParaRPr lang="es-CO" dirty="0"/>
          </a:p>
        </p:txBody>
      </p:sp>
      <p:pic>
        <p:nvPicPr>
          <p:cNvPr id="1026" name="Picture 2" descr="http://img73.xooimage.com/files/3/0/b/sexualidad-2a69f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702" y="2841715"/>
            <a:ext cx="5073247" cy="23447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allegranvia.com/info/img/la-sexualidad-en-la-adolescenc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3" y="2841715"/>
            <a:ext cx="402907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79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3053" y="697716"/>
            <a:ext cx="9601196" cy="5154651"/>
          </a:xfrm>
        </p:spPr>
        <p:txBody>
          <a:bodyPr/>
          <a:lstStyle/>
          <a:p>
            <a:pPr fontAlgn="base"/>
            <a:r>
              <a:rPr lang="es-CO" sz="3200" dirty="0"/>
              <a:t>¿Le ha hablado usted a sus hijos de sexo?</a:t>
            </a:r>
            <a:br>
              <a:rPr lang="es-CO" sz="3200" dirty="0"/>
            </a:br>
            <a:r>
              <a:rPr lang="es-CO" sz="3200" dirty="0"/>
              <a:t> </a:t>
            </a:r>
          </a:p>
          <a:p>
            <a:pPr fontAlgn="base"/>
            <a:r>
              <a:rPr lang="es-CO" sz="3200" dirty="0"/>
              <a:t>¿Cómo lo ha hecho?</a:t>
            </a:r>
          </a:p>
          <a:p>
            <a:pPr marL="0" indent="0">
              <a:buNone/>
            </a:pPr>
            <a:endParaRPr lang="es-CO" dirty="0"/>
          </a:p>
        </p:txBody>
      </p:sp>
      <p:pic>
        <p:nvPicPr>
          <p:cNvPr id="3074" name="Picture 2" descr="http://cristoreypuntocom.blogia.com/upload/20081104233336-violenc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01" y="2584564"/>
            <a:ext cx="4667250" cy="34385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rena.edu.ve/SegundaEtapa/ciencias/imagenes/simbolosexualida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290" y="2743200"/>
            <a:ext cx="2833352" cy="283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42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4248" y="811371"/>
            <a:ext cx="9892045" cy="5025862"/>
          </a:xfrm>
        </p:spPr>
        <p:txBody>
          <a:bodyPr/>
          <a:lstStyle/>
          <a:p>
            <a:pPr fontAlgn="base"/>
            <a:r>
              <a:rPr lang="es-CO" sz="3200" dirty="0"/>
              <a:t>¿Siente incomodidad al hablar de sexualidad con sus hijos?</a:t>
            </a:r>
            <a:br>
              <a:rPr lang="es-CO" sz="3200" dirty="0"/>
            </a:br>
            <a:r>
              <a:rPr lang="es-CO" sz="3200" dirty="0"/>
              <a:t> </a:t>
            </a:r>
          </a:p>
          <a:p>
            <a:pPr fontAlgn="base"/>
            <a:r>
              <a:rPr lang="es-CO" sz="3200" dirty="0"/>
              <a:t>¿A que edad le habló por primera vez a sus hijos de sexo?</a:t>
            </a:r>
          </a:p>
          <a:p>
            <a:endParaRPr lang="es-CO" dirty="0"/>
          </a:p>
        </p:txBody>
      </p:sp>
      <p:pic>
        <p:nvPicPr>
          <p:cNvPr id="4098" name="Picture 2" descr="http://3.bp.blogspot.com/-LISWCaaaNOg/UZaxagR37MI/AAAAAAAAAL0/uDdrZuEQPBc/s1600/hablar-de-sexual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551" y="2961807"/>
            <a:ext cx="4038029" cy="26920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radio.rpp.com.pe/eratabu/files/2010/06/dudas-s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6898" y="2961807"/>
            <a:ext cx="3029529" cy="2650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67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00" y="734095"/>
            <a:ext cx="9982197" cy="5293217"/>
          </a:xfrm>
        </p:spPr>
        <p:txBody>
          <a:bodyPr>
            <a:normAutofit/>
          </a:bodyPr>
          <a:lstStyle/>
          <a:p>
            <a:r>
              <a:rPr lang="es-CO" sz="3200" dirty="0"/>
              <a:t>¿Sabe que orientación e </a:t>
            </a:r>
            <a:r>
              <a:rPr lang="es-CO" sz="3200" dirty="0" err="1" smtClean="0"/>
              <a:t>idenfiticación</a:t>
            </a:r>
            <a:r>
              <a:rPr lang="es-CO" sz="3200" dirty="0" smtClean="0"/>
              <a:t> </a:t>
            </a:r>
            <a:r>
              <a:rPr lang="es-CO" sz="3200" dirty="0"/>
              <a:t>sexual tienen sus hijos?</a:t>
            </a:r>
            <a:endParaRPr lang="es-CO" sz="3200" dirty="0"/>
          </a:p>
        </p:txBody>
      </p:sp>
      <p:pic>
        <p:nvPicPr>
          <p:cNvPr id="5122" name="Picture 2" descr="https://prepapsique.files.wordpress.com/2014/03/fi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41662"/>
            <a:ext cx="5808262" cy="396595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62" y="3133757"/>
            <a:ext cx="4909875" cy="2648857"/>
          </a:xfrm>
          <a:prstGeom prst="rect">
            <a:avLst/>
          </a:prstGeom>
        </p:spPr>
      </p:pic>
    </p:spTree>
    <p:extLst>
      <p:ext uri="{BB962C8B-B14F-4D97-AF65-F5344CB8AC3E}">
        <p14:creationId xmlns:p14="http://schemas.microsoft.com/office/powerpoint/2010/main" val="3485677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1673" y="862885"/>
            <a:ext cx="9594762" cy="5012983"/>
          </a:xfrm>
        </p:spPr>
        <p:txBody>
          <a:bodyPr>
            <a:normAutofit/>
          </a:bodyPr>
          <a:lstStyle/>
          <a:p>
            <a:r>
              <a:rPr lang="es-CO" sz="3200" dirty="0"/>
              <a:t>¿Le hablado a sus hijos sobre los </a:t>
            </a:r>
            <a:r>
              <a:rPr lang="es-CO" sz="3200" dirty="0" smtClean="0"/>
              <a:t>métodos </a:t>
            </a:r>
            <a:r>
              <a:rPr lang="es-CO" sz="3200" dirty="0"/>
              <a:t>de planificación y protección? </a:t>
            </a:r>
            <a:endParaRPr lang="es-CO" sz="3200" dirty="0"/>
          </a:p>
        </p:txBody>
      </p:sp>
      <p:pic>
        <p:nvPicPr>
          <p:cNvPr id="6146" name="Picture 2" descr="http://1.bp.blogspot.com/__oghb2ELsIA/TOSJrbKN17I/AAAAAAAAAEg/4NlBIIwnai8/s1600/metodos%2Banticonceptiv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977" y="2484968"/>
            <a:ext cx="4275786"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71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977" y="660161"/>
            <a:ext cx="9601196" cy="1303867"/>
          </a:xfrm>
        </p:spPr>
        <p:txBody>
          <a:bodyPr/>
          <a:lstStyle/>
          <a:p>
            <a:r>
              <a:rPr lang="es-CO" dirty="0" smtClean="0"/>
              <a:t>Bibliografía </a:t>
            </a:r>
            <a:endParaRPr lang="es-CO" dirty="0"/>
          </a:p>
        </p:txBody>
      </p:sp>
      <p:sp>
        <p:nvSpPr>
          <p:cNvPr id="3" name="Marcador de contenido 2"/>
          <p:cNvSpPr>
            <a:spLocks noGrp="1"/>
          </p:cNvSpPr>
          <p:nvPr>
            <p:ph idx="1"/>
          </p:nvPr>
        </p:nvSpPr>
        <p:spPr/>
        <p:txBody>
          <a:bodyPr>
            <a:normAutofit fontScale="77500" lnSpcReduction="20000"/>
          </a:bodyPr>
          <a:lstStyle/>
          <a:p>
            <a:pPr fontAlgn="base"/>
            <a:r>
              <a:rPr lang="es-CO" u="sng" dirty="0"/>
              <a:t>https://vimeo.com/30035756</a:t>
            </a:r>
            <a:endParaRPr lang="es-CO" dirty="0"/>
          </a:p>
          <a:p>
            <a:pPr fontAlgn="base"/>
            <a:r>
              <a:rPr lang="es-CO" dirty="0"/>
              <a:t> </a:t>
            </a:r>
          </a:p>
          <a:p>
            <a:pPr fontAlgn="base"/>
            <a:r>
              <a:rPr lang="es-CO" u="sng" dirty="0"/>
              <a:t>http://www.plannedparenthood.org/esp/herramientas-para-padres/hablar-con-nuestros-hijos-sobre-sexo-y-sexualidad</a:t>
            </a:r>
            <a:endParaRPr lang="es-CO" dirty="0"/>
          </a:p>
          <a:p>
            <a:pPr fontAlgn="base"/>
            <a:r>
              <a:rPr lang="es-CO" dirty="0"/>
              <a:t> </a:t>
            </a:r>
          </a:p>
          <a:p>
            <a:pPr fontAlgn="base"/>
            <a:r>
              <a:rPr lang="es-CO" u="sng" dirty="0"/>
              <a:t>http://www.plannedparenthood.org/esp/herramientas-para-padres/como-ayudar-los-adolescentes-a-posponer-las-relaciones-sexuales </a:t>
            </a:r>
            <a:endParaRPr lang="es-CO" dirty="0"/>
          </a:p>
          <a:p>
            <a:pPr fontAlgn="base"/>
            <a:r>
              <a:rPr lang="es-CO" dirty="0"/>
              <a:t> </a:t>
            </a:r>
          </a:p>
          <a:p>
            <a:pPr fontAlgn="base"/>
            <a:r>
              <a:rPr lang="es-CO" u="sng" dirty="0"/>
              <a:t>http://www.plannedparenthood.org/esp/herramientas-para-padres/criar-hijos-homosoexuales-bisexuales-transgeneros-o-en-duda</a:t>
            </a:r>
            <a:endParaRPr lang="es-CO" dirty="0"/>
          </a:p>
          <a:p>
            <a:endParaRPr lang="es-CO" dirty="0"/>
          </a:p>
        </p:txBody>
      </p:sp>
    </p:spTree>
    <p:extLst>
      <p:ext uri="{BB962C8B-B14F-4D97-AF65-F5344CB8AC3E}">
        <p14:creationId xmlns:p14="http://schemas.microsoft.com/office/powerpoint/2010/main" val="29547656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TotalTime>
  <Words>254</Words>
  <Application>Microsoft Office PowerPoint</Application>
  <PresentationFormat>Panorámica</PresentationFormat>
  <Paragraphs>27</Paragraphs>
  <Slides>10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Garamond</vt:lpstr>
      <vt:lpstr>Orgánico</vt:lpstr>
      <vt:lpstr>EL CUERPO SEXUADO. </vt:lpstr>
      <vt:lpstr>“Adolescencia: sexualidad sin tapujos”</vt:lpstr>
      <vt:lpstr>Presentación de PowerPoint</vt:lpstr>
      <vt:lpstr>¿Qué otro tipo de estrategias son las acertadas para hablar de sexualidad con los adolescentes?  </vt:lpstr>
      <vt:lpstr>Presentación de PowerPoint</vt:lpstr>
      <vt:lpstr>Presentación de PowerPoint</vt:lpstr>
      <vt:lpstr>Presentación de PowerPoint</vt:lpstr>
      <vt:lpstr>Presentación de PowerPoint</vt:lpstr>
      <vt:lpstr>Bibliografía </vt:lpstr>
      <vt:lpstr>GRACIAS!!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CUERPO SEXUADO.</dc:title>
  <dc:creator>Usuario</dc:creator>
  <cp:lastModifiedBy>Usuario</cp:lastModifiedBy>
  <cp:revision>4</cp:revision>
  <dcterms:created xsi:type="dcterms:W3CDTF">2015-04-07T02:19:00Z</dcterms:created>
  <dcterms:modified xsi:type="dcterms:W3CDTF">2015-04-07T03:01:08Z</dcterms:modified>
</cp:coreProperties>
</file>