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8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2F4F9D-2C55-462A-AF45-90C005B57DD3}" type="datetimeFigureOut">
              <a:rPr lang="es-CO" smtClean="0"/>
              <a:pPr/>
              <a:t>21/04/2015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22A01AF-EF35-4778-8924-144A384B3D7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ibujo_enriq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752528" cy="361950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tx1"/>
                </a:solidFill>
              </a:rPr>
              <a:t>PSICODRAMA</a:t>
            </a:r>
            <a:endParaRPr lang="es-CO" sz="4800" b="1" dirty="0">
              <a:solidFill>
                <a:schemeClr val="tx1"/>
              </a:solidFill>
            </a:endParaRPr>
          </a:p>
        </p:txBody>
      </p:sp>
      <p:pic>
        <p:nvPicPr>
          <p:cNvPr id="5" name="4 Imagen" descr="Psicopedagogia-en-Psicodrama_413.jpg"/>
          <p:cNvPicPr>
            <a:picLocks noChangeAspect="1"/>
          </p:cNvPicPr>
          <p:nvPr/>
        </p:nvPicPr>
        <p:blipFill>
          <a:blip r:embed="rId3" cstate="print"/>
          <a:srcRect l="4767" t="7754" r="5383"/>
          <a:stretch>
            <a:fillRect/>
          </a:stretch>
        </p:blipFill>
        <p:spPr>
          <a:xfrm>
            <a:off x="5004048" y="3825026"/>
            <a:ext cx="4139952" cy="3032974"/>
          </a:xfrm>
          <a:prstGeom prst="rect">
            <a:avLst/>
          </a:prstGeom>
        </p:spPr>
      </p:pic>
      <p:pic>
        <p:nvPicPr>
          <p:cNvPr id="6" name="5 Imagen" descr="mascaras_1.png"/>
          <p:cNvPicPr>
            <a:picLocks noChangeAspect="1"/>
          </p:cNvPicPr>
          <p:nvPr/>
        </p:nvPicPr>
        <p:blipFill>
          <a:blip r:embed="rId4" cstate="print"/>
          <a:srcRect t="29500" b="12728"/>
          <a:stretch>
            <a:fillRect/>
          </a:stretch>
        </p:blipFill>
        <p:spPr>
          <a:xfrm>
            <a:off x="179512" y="5373216"/>
            <a:ext cx="4752528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7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 fontScale="85000" lnSpcReduction="20000"/>
          </a:bodyPr>
          <a:lstStyle/>
          <a:p>
            <a:r>
              <a:rPr lang="es-CO" b="1" dirty="0"/>
              <a:t>SOLILOQUIO: </a:t>
            </a:r>
            <a:r>
              <a:rPr lang="es-CO" dirty="0"/>
              <a:t>Consiste en  la conexión con el aquí y ahora, con mi mundo interno y mis emociones. Invitación a un espacio de contención en el que se puede estar con uno mismo.</a:t>
            </a:r>
          </a:p>
          <a:p>
            <a:endParaRPr lang="es-CO" dirty="0"/>
          </a:p>
          <a:p>
            <a:r>
              <a:rPr lang="es-CO" b="1" dirty="0"/>
              <a:t>DOBLAJE: </a:t>
            </a:r>
            <a:r>
              <a:rPr lang="es-CO" dirty="0"/>
              <a:t>Es la entrada respetuosa de los participantes del grupo en el mundo interno de protagonista.</a:t>
            </a:r>
          </a:p>
          <a:p>
            <a:endParaRPr lang="es-CO" dirty="0"/>
          </a:p>
          <a:p>
            <a:r>
              <a:rPr lang="es-CO" b="1" dirty="0"/>
              <a:t>ESPEJO: </a:t>
            </a:r>
            <a:r>
              <a:rPr lang="es-CO" dirty="0"/>
              <a:t>Consiste en que uno o más yo auxiliares representan la escena completa (los diálogos, las reflexiones, la acción, las posturas, el tono…) para que el protagonista la vea desde fuera y pueda ver algo más, tomar conciencia de lo que está haciendo y diciendo.</a:t>
            </a:r>
          </a:p>
          <a:p>
            <a:endParaRPr lang="es-CO" dirty="0"/>
          </a:p>
          <a:p>
            <a:r>
              <a:rPr lang="es-CO" b="1" dirty="0"/>
              <a:t>ESCULTURA: </a:t>
            </a:r>
            <a:r>
              <a:rPr lang="es-CO" dirty="0"/>
              <a:t>Es una forma limpia, rápida, “sin palabras”, de concretizar y expresar lo intangible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tx1"/>
                </a:solidFill>
              </a:rPr>
              <a:t>TÉCNICAS BÁSICAS</a:t>
            </a:r>
            <a:endParaRPr lang="es-CO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6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 lnSpcReduction="10000"/>
          </a:bodyPr>
          <a:lstStyle/>
          <a:p>
            <a:endParaRPr lang="es-CO" dirty="0"/>
          </a:p>
          <a:p>
            <a:r>
              <a:rPr lang="es-CO" b="1" dirty="0"/>
              <a:t>INVERSIÓN DE ROLES: </a:t>
            </a:r>
            <a:r>
              <a:rPr lang="es-CO" dirty="0"/>
              <a:t>Esta técnica es uno de los mayores inventos de Moreno, y se ha popularizado, utilizándose en múltiples contextos.  Porque el  ausente vuelve a hablar. Ese que digo yo que no soy yo, pero que lo llevo conmigo y al que no dejo hablar, ni me deja hablar.</a:t>
            </a:r>
          </a:p>
          <a:p>
            <a:endParaRPr lang="es-CO" dirty="0"/>
          </a:p>
          <a:p>
            <a:r>
              <a:rPr lang="es-CO" b="1" dirty="0"/>
              <a:t>LA SILLA VACÍA: </a:t>
            </a:r>
            <a:r>
              <a:rPr lang="es-CO" dirty="0"/>
              <a:t>El terapeuta coloca una silla enfrente del protagonista y le pide que imagine que en ella está  sentado cualquier personaje de la escena que se va a trabajar, sea alguien con el que está en conflicto.</a:t>
            </a:r>
          </a:p>
          <a:p>
            <a:endParaRPr lang="es-CO" dirty="0"/>
          </a:p>
          <a:p>
            <a:r>
              <a:rPr lang="es-CO" b="1" dirty="0"/>
              <a:t>ENTREVISTA EN ROL: </a:t>
            </a:r>
            <a:r>
              <a:rPr lang="es-CO" dirty="0"/>
              <a:t>Algunos </a:t>
            </a:r>
            <a:r>
              <a:rPr lang="es-CO" dirty="0" smtClean="0"/>
              <a:t>de </a:t>
            </a:r>
            <a:r>
              <a:rPr lang="es-CO" dirty="0"/>
              <a:t>forma sistemática realizan una mini-entrevista a cada personaje.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9966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4536504" cy="43766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CO" dirty="0"/>
              <a:t>"El Psicodrama y juego de roles no dan al niño un repertorio de respuestas o modelos de </a:t>
            </a:r>
            <a:r>
              <a:rPr lang="es-CO" dirty="0" smtClean="0"/>
              <a:t> acción </a:t>
            </a:r>
            <a:r>
              <a:rPr lang="es-CO" dirty="0"/>
              <a:t>que deban utilizarse mecánicamente en cada situación, sino más bien tiene por objeto </a:t>
            </a:r>
            <a:r>
              <a:rPr lang="es-CO" dirty="0" smtClean="0"/>
              <a:t>desarrollar </a:t>
            </a:r>
            <a:r>
              <a:rPr lang="es-CO" dirty="0"/>
              <a:t>su flexibilidad y espontaneidad a fin de capacitarlo y prepararlo para que pueda </a:t>
            </a:r>
            <a:r>
              <a:rPr lang="es-CO" dirty="0" smtClean="0"/>
              <a:t>explorar varias </a:t>
            </a:r>
            <a:r>
              <a:rPr lang="es-CO" dirty="0"/>
              <a:t>alternativas y posibilidades en situaciones presentes y futuras." (R. </a:t>
            </a:r>
            <a:r>
              <a:rPr lang="es-CO" dirty="0" err="1"/>
              <a:t>Lippit</a:t>
            </a:r>
            <a:r>
              <a:rPr lang="es-CO" dirty="0"/>
              <a:t>: </a:t>
            </a:r>
            <a:r>
              <a:rPr lang="es-CO" dirty="0" err="1"/>
              <a:t>Psycodrama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</a:p>
          <a:p>
            <a:pPr algn="just"/>
            <a:r>
              <a:rPr lang="es-CO" dirty="0" err="1"/>
              <a:t>Kindgarden</a:t>
            </a:r>
            <a:r>
              <a:rPr lang="es-CO" dirty="0"/>
              <a:t> and </a:t>
            </a:r>
            <a:r>
              <a:rPr lang="es-CO" dirty="0" err="1"/>
              <a:t>Nursery</a:t>
            </a:r>
            <a:r>
              <a:rPr lang="es-CO" dirty="0"/>
              <a:t> </a:t>
            </a:r>
            <a:r>
              <a:rPr lang="es-CO" dirty="0" err="1"/>
              <a:t>School</a:t>
            </a:r>
            <a:r>
              <a:rPr lang="es-CO" dirty="0"/>
              <a:t>- </a:t>
            </a:r>
            <a:r>
              <a:rPr lang="es-CO" dirty="0" err="1"/>
              <a:t>Group</a:t>
            </a:r>
            <a:r>
              <a:rPr lang="es-CO" dirty="0"/>
              <a:t> </a:t>
            </a:r>
            <a:r>
              <a:rPr lang="es-CO" dirty="0" err="1"/>
              <a:t>Psychotherapy</a:t>
            </a:r>
            <a:r>
              <a:rPr lang="es-CO" dirty="0"/>
              <a:t> and </a:t>
            </a:r>
            <a:r>
              <a:rPr lang="es-CO" dirty="0" err="1"/>
              <a:t>Psychodrama</a:t>
            </a:r>
            <a:r>
              <a:rPr lang="es-CO" dirty="0"/>
              <a:t>, VIII 1959, pág. 262)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tx1"/>
                </a:solidFill>
              </a:rPr>
              <a:t>PSICODRAMA EN NIÑOS</a:t>
            </a:r>
            <a:endParaRPr lang="es-CO" sz="48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0609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62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292080" y="2132856"/>
            <a:ext cx="3060328" cy="4425355"/>
          </a:xfrm>
        </p:spPr>
        <p:txBody>
          <a:bodyPr/>
          <a:lstStyle/>
          <a:p>
            <a:pPr marL="0" indent="0">
              <a:buNone/>
            </a:pPr>
            <a:r>
              <a:rPr lang="es-CO" sz="3200" dirty="0"/>
              <a:t> </a:t>
            </a:r>
            <a:r>
              <a:rPr lang="es-CO" sz="3200" dirty="0" smtClean="0"/>
              <a:t>Se </a:t>
            </a:r>
            <a:r>
              <a:rPr lang="es-CO" sz="3200" dirty="0"/>
              <a:t>divide en </a:t>
            </a:r>
            <a:r>
              <a:rPr lang="es-CO" sz="3200" dirty="0" smtClean="0"/>
              <a:t>dos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La </a:t>
            </a:r>
            <a:r>
              <a:rPr lang="es-CO" dirty="0"/>
              <a:t>parte </a:t>
            </a:r>
            <a:r>
              <a:rPr lang="es-CO" dirty="0" smtClean="0"/>
              <a:t>formativa.</a:t>
            </a:r>
          </a:p>
          <a:p>
            <a:r>
              <a:rPr lang="es-CO" dirty="0" smtClean="0"/>
              <a:t>La </a:t>
            </a:r>
            <a:r>
              <a:rPr lang="es-CO" dirty="0"/>
              <a:t>parte de </a:t>
            </a:r>
            <a:r>
              <a:rPr lang="es-CO" dirty="0" smtClean="0"/>
              <a:t>tratamiento.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800" b="1" dirty="0" smtClean="0">
                <a:solidFill>
                  <a:schemeClr val="tx1"/>
                </a:solidFill>
              </a:rPr>
              <a:t>APLICACIONES DEL PSICODRAMA</a:t>
            </a:r>
            <a:endParaRPr lang="es-CO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823520" cy="361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33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492896"/>
            <a:ext cx="504056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 smtClean="0"/>
              <a:t>El </a:t>
            </a:r>
            <a:r>
              <a:rPr lang="es-CO" dirty="0"/>
              <a:t>psicodrama es un tipo de psicoterapia </a:t>
            </a:r>
            <a:r>
              <a:rPr lang="es-CO" dirty="0" smtClean="0"/>
              <a:t>válida para </a:t>
            </a:r>
            <a:r>
              <a:rPr lang="es-CO" dirty="0"/>
              <a:t>el tratamiento de todo tipo de trastornos </a:t>
            </a:r>
            <a:r>
              <a:rPr lang="es-CO" dirty="0" smtClean="0"/>
              <a:t>mentales.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solidFill>
                  <a:schemeClr val="tx1"/>
                </a:solidFill>
              </a:rPr>
              <a:t>PSICODRAMA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913664" cy="259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242" y="3140968"/>
            <a:ext cx="33718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234888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s-CO" dirty="0"/>
              <a:t>A)	Psicodrama clásico </a:t>
            </a:r>
            <a:r>
              <a:rPr lang="es-CO" dirty="0" smtClean="0"/>
              <a:t>americano   </a:t>
            </a:r>
            <a:r>
              <a:rPr lang="es-CO" dirty="0"/>
              <a:t>(</a:t>
            </a:r>
            <a:r>
              <a:rPr lang="es-CO" dirty="0" err="1"/>
              <a:t>Zerka</a:t>
            </a:r>
            <a:r>
              <a:rPr lang="es-CO" dirty="0"/>
              <a:t> T. MORENO (N.Y.), James  ENNEIS (Washington), </a:t>
            </a:r>
            <a:r>
              <a:rPr lang="es-CO" dirty="0" err="1"/>
              <a:t>Grete</a:t>
            </a:r>
            <a:r>
              <a:rPr lang="es-CO" dirty="0"/>
              <a:t> LEUTZ (Alemania), A.A. SCHÜTZENBERGER (Francia), </a:t>
            </a:r>
            <a:r>
              <a:rPr lang="es-CO" dirty="0" err="1"/>
              <a:t>Dean</a:t>
            </a:r>
            <a:r>
              <a:rPr lang="es-CO" dirty="0"/>
              <a:t> ELEFTHERY (Holanda</a:t>
            </a:r>
            <a:r>
              <a:rPr lang="es-CO" dirty="0" smtClean="0"/>
              <a:t>).</a:t>
            </a:r>
          </a:p>
          <a:p>
            <a:endParaRPr lang="es-CO" dirty="0"/>
          </a:p>
          <a:p>
            <a:r>
              <a:rPr lang="es-CO" dirty="0"/>
              <a:t>B)	Psicodrama analítico </a:t>
            </a:r>
            <a:r>
              <a:rPr lang="es-CO" dirty="0" smtClean="0"/>
              <a:t>francés (</a:t>
            </a:r>
            <a:r>
              <a:rPr lang="fr-FR" dirty="0"/>
              <a:t>Didier </a:t>
            </a:r>
            <a:r>
              <a:rPr lang="fr-FR" dirty="0" smtClean="0"/>
              <a:t>Anzieu, </a:t>
            </a:r>
            <a:r>
              <a:rPr lang="fr-FR" dirty="0"/>
              <a:t>Michel Soulé, Paul y Génie </a:t>
            </a:r>
            <a:r>
              <a:rPr lang="fr-FR" dirty="0" smtClean="0"/>
              <a:t>Lemoine)</a:t>
            </a:r>
            <a:r>
              <a:rPr lang="es-CO" dirty="0" smtClean="0"/>
              <a:t>.</a:t>
            </a:r>
          </a:p>
          <a:p>
            <a:endParaRPr lang="es-CO" dirty="0" smtClean="0"/>
          </a:p>
          <a:p>
            <a:r>
              <a:rPr lang="es-CO" dirty="0"/>
              <a:t>C)	Psicodrama </a:t>
            </a:r>
            <a:r>
              <a:rPr lang="es-CO" dirty="0" smtClean="0"/>
              <a:t>tríadico </a:t>
            </a:r>
            <a:r>
              <a:rPr lang="es-CO" dirty="0"/>
              <a:t>(A.A. </a:t>
            </a:r>
            <a:r>
              <a:rPr lang="es-CO" dirty="0" smtClean="0"/>
              <a:t>SCHÜTZENBERGER).</a:t>
            </a:r>
            <a:endParaRPr lang="es-CO" dirty="0"/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tx1"/>
                </a:solidFill>
              </a:rPr>
              <a:t>ESCUELAS</a:t>
            </a:r>
            <a:endParaRPr lang="es-CO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7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427984" y="1628800"/>
            <a:ext cx="4311989" cy="45815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O" dirty="0"/>
              <a:t>“Nací una noche tormentosa en un barco que navegaba por el mar negro desde </a:t>
            </a:r>
            <a:r>
              <a:rPr lang="es-CO" dirty="0" smtClean="0"/>
              <a:t>el Bósforo </a:t>
            </a:r>
            <a:r>
              <a:rPr lang="es-CO" dirty="0"/>
              <a:t>a Constanza, en Rumania. Mi madre de solo dieciséis años tenía </a:t>
            </a:r>
            <a:r>
              <a:rPr lang="es-CO" dirty="0" smtClean="0"/>
              <a:t>poca experiencia </a:t>
            </a:r>
            <a:r>
              <a:rPr lang="es-CO" dirty="0"/>
              <a:t>en las matemáticas del </a:t>
            </a:r>
            <a:r>
              <a:rPr lang="es-CO" dirty="0" smtClean="0"/>
              <a:t>embarazo.</a:t>
            </a:r>
          </a:p>
          <a:p>
            <a:pPr algn="just"/>
            <a:r>
              <a:rPr lang="es-CO" dirty="0" smtClean="0"/>
              <a:t>Nadie </a:t>
            </a:r>
            <a:r>
              <a:rPr lang="es-CO" dirty="0"/>
              <a:t>conocía la identidad de </a:t>
            </a:r>
            <a:r>
              <a:rPr lang="es-CO" dirty="0" smtClean="0"/>
              <a:t>la bandera </a:t>
            </a:r>
            <a:r>
              <a:rPr lang="es-CO" dirty="0"/>
              <a:t>del barco. ¿Era griega, turca, rumana o española? El anonimato de </a:t>
            </a:r>
            <a:r>
              <a:rPr lang="es-CO" dirty="0" smtClean="0"/>
              <a:t>esta bandera </a:t>
            </a:r>
            <a:r>
              <a:rPr lang="es-CO" dirty="0"/>
              <a:t>fue el origen del anonimato de mi nombre y de mi ciudadanía, al estallar </a:t>
            </a:r>
            <a:r>
              <a:rPr lang="es-CO" dirty="0" smtClean="0"/>
              <a:t>la primera </a:t>
            </a:r>
            <a:r>
              <a:rPr lang="es-CO" dirty="0"/>
              <a:t>guerra mundial en 1914 (autobiografía)”.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tx1"/>
                </a:solidFill>
              </a:rPr>
              <a:t>J. L MORENO</a:t>
            </a:r>
            <a:endParaRPr lang="es-CO" sz="4800" b="1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5718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35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774121" cy="194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4078" y="3604115"/>
            <a:ext cx="2720370" cy="249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58461" y="404664"/>
            <a:ext cx="8229600" cy="3522720"/>
          </a:xfrm>
        </p:spPr>
        <p:txBody>
          <a:bodyPr>
            <a:normAutofit/>
          </a:bodyPr>
          <a:lstStyle/>
          <a:p>
            <a:r>
              <a:rPr lang="es-CO" sz="7200" dirty="0" smtClean="0">
                <a:solidFill>
                  <a:schemeClr val="tx1"/>
                </a:solidFill>
              </a:rPr>
              <a:t>SESIÓN DEL PSICODRAMA</a:t>
            </a:r>
            <a:endParaRPr lang="es-CO" sz="7200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4248472" cy="226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52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/>
          <a:lstStyle/>
          <a:p>
            <a:r>
              <a:rPr lang="pt-BR" sz="3600" dirty="0"/>
              <a:t>a. Contexto social.</a:t>
            </a:r>
          </a:p>
          <a:p>
            <a:r>
              <a:rPr lang="pt-BR" sz="3600" dirty="0" smtClean="0"/>
              <a:t>b</a:t>
            </a:r>
            <a:r>
              <a:rPr lang="pt-BR" sz="3600" dirty="0"/>
              <a:t>. Contexto grupal.</a:t>
            </a:r>
          </a:p>
          <a:p>
            <a:r>
              <a:rPr lang="pt-BR" sz="3600" dirty="0" smtClean="0"/>
              <a:t>c</a:t>
            </a:r>
            <a:r>
              <a:rPr lang="pt-BR" sz="3600" dirty="0"/>
              <a:t>. Contexto dramático.</a:t>
            </a:r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tx1"/>
                </a:solidFill>
              </a:rPr>
              <a:t>CONTEXTO</a:t>
            </a:r>
            <a:endParaRPr lang="es-CO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6092" y="4509120"/>
            <a:ext cx="4172011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753866" cy="432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26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a. Protagonista.</a:t>
            </a:r>
          </a:p>
          <a:p>
            <a:r>
              <a:rPr lang="es-CO" dirty="0" smtClean="0"/>
              <a:t>b</a:t>
            </a:r>
            <a:r>
              <a:rPr lang="es-CO" dirty="0"/>
              <a:t>. Escenario.</a:t>
            </a:r>
          </a:p>
          <a:p>
            <a:r>
              <a:rPr lang="es-CO" dirty="0" smtClean="0"/>
              <a:t>c</a:t>
            </a:r>
            <a:r>
              <a:rPr lang="es-CO" dirty="0"/>
              <a:t>. Yo-auxiliares. </a:t>
            </a:r>
          </a:p>
          <a:p>
            <a:r>
              <a:rPr lang="es-CO" dirty="0" smtClean="0"/>
              <a:t>d</a:t>
            </a:r>
            <a:r>
              <a:rPr lang="es-CO" dirty="0"/>
              <a:t>. Director. </a:t>
            </a:r>
            <a:endParaRPr lang="es-CO" dirty="0" smtClean="0"/>
          </a:p>
          <a:p>
            <a:r>
              <a:rPr lang="es-CO" dirty="0" smtClean="0"/>
              <a:t>e</a:t>
            </a:r>
            <a:r>
              <a:rPr lang="es-CO" dirty="0"/>
              <a:t>. Auditorio.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tx1"/>
                </a:solidFill>
              </a:rPr>
              <a:t>ELEMENTOS DE LA ESCENA</a:t>
            </a:r>
            <a:endParaRPr lang="es-CO" sz="48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3849">
            <a:off x="3741188" y="1773340"/>
            <a:ext cx="3337716" cy="19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64713">
            <a:off x="5381759" y="3607401"/>
            <a:ext cx="3014464" cy="22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82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44008" y="1628800"/>
            <a:ext cx="3636392" cy="4497363"/>
          </a:xfrm>
        </p:spPr>
        <p:txBody>
          <a:bodyPr/>
          <a:lstStyle/>
          <a:p>
            <a:endParaRPr lang="es-CO" dirty="0" smtClean="0"/>
          </a:p>
          <a:p>
            <a:endParaRPr lang="es-CO" dirty="0"/>
          </a:p>
          <a:p>
            <a:r>
              <a:rPr lang="es-CO" dirty="0" smtClean="0"/>
              <a:t>Caldeamiento.</a:t>
            </a:r>
          </a:p>
          <a:p>
            <a:endParaRPr lang="es-CO" dirty="0"/>
          </a:p>
          <a:p>
            <a:r>
              <a:rPr lang="es-CO" dirty="0" smtClean="0"/>
              <a:t>Dramatización.</a:t>
            </a:r>
          </a:p>
          <a:p>
            <a:endParaRPr lang="es-CO" dirty="0"/>
          </a:p>
          <a:p>
            <a:r>
              <a:rPr lang="es-CO" dirty="0" smtClean="0"/>
              <a:t>Comentarios </a:t>
            </a:r>
            <a:r>
              <a:rPr lang="es-CO" dirty="0"/>
              <a:t>o análisis.</a:t>
            </a:r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tx1"/>
                </a:solidFill>
              </a:rPr>
              <a:t>ETAPAS DEL PSICODRAMA</a:t>
            </a:r>
            <a:endParaRPr lang="es-CO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39"/>
            <a:ext cx="3456384" cy="435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01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2132856"/>
            <a:ext cx="8236437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 </a:t>
            </a:r>
            <a:r>
              <a:rPr lang="es-CO" b="1" dirty="0"/>
              <a:t>A. </a:t>
            </a:r>
            <a:r>
              <a:rPr lang="es-CO" dirty="0"/>
              <a:t>Apertura de la Sesión</a:t>
            </a:r>
            <a:r>
              <a:rPr lang="es-CO" dirty="0" smtClean="0"/>
              <a:t>.	   </a:t>
            </a:r>
            <a:r>
              <a:rPr lang="es-CO" b="1" dirty="0" smtClean="0"/>
              <a:t>B. </a:t>
            </a:r>
            <a:r>
              <a:rPr lang="es-CO" dirty="0" smtClean="0"/>
              <a:t>Apertura de la dramatización.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b="1" dirty="0" smtClean="0"/>
              <a:t>C. </a:t>
            </a:r>
            <a:r>
              <a:rPr lang="es-CO" dirty="0" smtClean="0"/>
              <a:t>Cierre de la dramatización.  </a:t>
            </a:r>
            <a:r>
              <a:rPr lang="es-CO" b="1" dirty="0" smtClean="0"/>
              <a:t>D. </a:t>
            </a:r>
            <a:r>
              <a:rPr lang="es-CO" dirty="0" smtClean="0"/>
              <a:t>Cierre de la sesión.</a:t>
            </a:r>
            <a:endParaRPr lang="es-CO" b="1" dirty="0"/>
          </a:p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tx1"/>
                </a:solidFill>
              </a:rPr>
              <a:t>MECÁNICA DE LA SESIÓN</a:t>
            </a:r>
            <a:endParaRPr lang="es-CO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03" y="4293096"/>
            <a:ext cx="82809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24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264</TotalTime>
  <Words>526</Words>
  <Application>Microsoft Office PowerPoint</Application>
  <PresentationFormat>Presentación en pantalla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Forma de onda</vt:lpstr>
      <vt:lpstr>PSICODRAMA</vt:lpstr>
      <vt:lpstr>PSICODRAMA</vt:lpstr>
      <vt:lpstr>ESCUELAS</vt:lpstr>
      <vt:lpstr>J. L MORENO</vt:lpstr>
      <vt:lpstr>SESIÓN DEL PSICODRAMA</vt:lpstr>
      <vt:lpstr>CONTEXTO</vt:lpstr>
      <vt:lpstr>ELEMENTOS DE LA ESCENA</vt:lpstr>
      <vt:lpstr>ETAPAS DEL PSICODRAMA</vt:lpstr>
      <vt:lpstr>MECÁNICA DE LA SESIÓN</vt:lpstr>
      <vt:lpstr>TÉCNICAS BÁSICAS</vt:lpstr>
      <vt:lpstr>Diapositiva 11</vt:lpstr>
      <vt:lpstr>PSICODRAMA EN NIÑOS</vt:lpstr>
      <vt:lpstr>APLICACIONES DEL PSICODRAMA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básicas psicodramáticas</dc:title>
  <dc:creator>Flori</dc:creator>
  <cp:lastModifiedBy>DANIELA</cp:lastModifiedBy>
  <cp:revision>20</cp:revision>
  <dcterms:created xsi:type="dcterms:W3CDTF">2014-10-08T17:16:06Z</dcterms:created>
  <dcterms:modified xsi:type="dcterms:W3CDTF">2015-04-22T01:37:00Z</dcterms:modified>
</cp:coreProperties>
</file>